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Spline Sans"/>
      <p:regular r:id="rId21"/>
      <p:bold r:id="rId22"/>
    </p:embeddedFont>
    <p:embeddedFont>
      <p:font typeface="Lexend Light"/>
      <p:regular r:id="rId23"/>
      <p:bold r:id="rId24"/>
    </p:embeddedFont>
    <p:embeddedFont>
      <p:font typeface="Montserrat Black"/>
      <p:bold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exend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3" roundtripDataSignature="AMtx7mgm+WYKOuFYInKwWQzz50eqp3BT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SplineSans-bold.fntdata"/><Relationship Id="rId21" Type="http://schemas.openxmlformats.org/officeDocument/2006/relationships/font" Target="fonts/SplineSans-regular.fntdata"/><Relationship Id="rId24" Type="http://schemas.openxmlformats.org/officeDocument/2006/relationships/font" Target="fonts/LexendLight-bold.fntdata"/><Relationship Id="rId23" Type="http://schemas.openxmlformats.org/officeDocument/2006/relationships/font" Target="fonts/Lexend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Black-boldItalic.fntdata"/><Relationship Id="rId25" Type="http://schemas.openxmlformats.org/officeDocument/2006/relationships/font" Target="fonts/MontserratBlack-bold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exend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Lexen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3" name="Google Shape;50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9" name="Google Shape;57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9" name="Google Shape;5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9" name="Google Shape;59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9" name="Google Shape;6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9" name="Google Shape;61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6" name="Google Shape;62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33e55cb9d1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2" name="Google Shape;512;g33e55cb9d1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5" name="Google Shape;52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9" name="Google Shape;5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9" name="Google Shape;54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9" name="Google Shape;55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9" name="Google Shape;5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details">
  <p:cSld name="TITLE_2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" name="Google Shape;11;p16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2" name="Google Shape;12;p16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16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16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6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" name="Google Shape;16;p16"/>
          <p:cNvGrpSpPr/>
          <p:nvPr/>
        </p:nvGrpSpPr>
        <p:grpSpPr>
          <a:xfrm>
            <a:off x="537556" y="689375"/>
            <a:ext cx="8068563" cy="3764713"/>
            <a:chOff x="537556" y="689375"/>
            <a:chExt cx="8068563" cy="3764713"/>
          </a:xfrm>
        </p:grpSpPr>
        <p:sp>
          <p:nvSpPr>
            <p:cNvPr id="17" name="Google Shape;17;p16"/>
            <p:cNvSpPr/>
            <p:nvPr/>
          </p:nvSpPr>
          <p:spPr>
            <a:xfrm>
              <a:off x="161340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6"/>
            <p:cNvSpPr/>
            <p:nvPr/>
          </p:nvSpPr>
          <p:spPr>
            <a:xfrm>
              <a:off x="32276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16"/>
            <p:cNvSpPr/>
            <p:nvPr/>
          </p:nvSpPr>
          <p:spPr>
            <a:xfrm>
              <a:off x="37652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6"/>
            <p:cNvSpPr/>
            <p:nvPr/>
          </p:nvSpPr>
          <p:spPr>
            <a:xfrm>
              <a:off x="26894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6"/>
            <p:cNvSpPr/>
            <p:nvPr/>
          </p:nvSpPr>
          <p:spPr>
            <a:xfrm>
              <a:off x="21518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6"/>
            <p:cNvSpPr/>
            <p:nvPr/>
          </p:nvSpPr>
          <p:spPr>
            <a:xfrm>
              <a:off x="53792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6"/>
            <p:cNvSpPr/>
            <p:nvPr/>
          </p:nvSpPr>
          <p:spPr>
            <a:xfrm>
              <a:off x="59168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6"/>
            <p:cNvSpPr/>
            <p:nvPr/>
          </p:nvSpPr>
          <p:spPr>
            <a:xfrm>
              <a:off x="48410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6"/>
            <p:cNvSpPr/>
            <p:nvPr/>
          </p:nvSpPr>
          <p:spPr>
            <a:xfrm>
              <a:off x="43034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6"/>
            <p:cNvSpPr/>
            <p:nvPr/>
          </p:nvSpPr>
          <p:spPr>
            <a:xfrm>
              <a:off x="699235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6"/>
            <p:cNvSpPr/>
            <p:nvPr/>
          </p:nvSpPr>
          <p:spPr>
            <a:xfrm>
              <a:off x="6454750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6"/>
            <p:cNvSpPr/>
            <p:nvPr/>
          </p:nvSpPr>
          <p:spPr>
            <a:xfrm>
              <a:off x="161340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6"/>
            <p:cNvSpPr/>
            <p:nvPr/>
          </p:nvSpPr>
          <p:spPr>
            <a:xfrm>
              <a:off x="37652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6"/>
            <p:cNvSpPr/>
            <p:nvPr/>
          </p:nvSpPr>
          <p:spPr>
            <a:xfrm>
              <a:off x="26894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6"/>
            <p:cNvSpPr/>
            <p:nvPr/>
          </p:nvSpPr>
          <p:spPr>
            <a:xfrm>
              <a:off x="21518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6"/>
            <p:cNvSpPr/>
            <p:nvPr/>
          </p:nvSpPr>
          <p:spPr>
            <a:xfrm>
              <a:off x="32276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6"/>
            <p:cNvSpPr/>
            <p:nvPr/>
          </p:nvSpPr>
          <p:spPr>
            <a:xfrm>
              <a:off x="59168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6"/>
            <p:cNvSpPr/>
            <p:nvPr/>
          </p:nvSpPr>
          <p:spPr>
            <a:xfrm>
              <a:off x="48410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6"/>
            <p:cNvSpPr/>
            <p:nvPr/>
          </p:nvSpPr>
          <p:spPr>
            <a:xfrm>
              <a:off x="43034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6"/>
            <p:cNvSpPr/>
            <p:nvPr/>
          </p:nvSpPr>
          <p:spPr>
            <a:xfrm>
              <a:off x="53792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16"/>
            <p:cNvSpPr/>
            <p:nvPr/>
          </p:nvSpPr>
          <p:spPr>
            <a:xfrm>
              <a:off x="699235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16"/>
            <p:cNvSpPr/>
            <p:nvPr/>
          </p:nvSpPr>
          <p:spPr>
            <a:xfrm>
              <a:off x="6454750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16"/>
            <p:cNvSpPr/>
            <p:nvPr/>
          </p:nvSpPr>
          <p:spPr>
            <a:xfrm>
              <a:off x="537600" y="28405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16"/>
            <p:cNvSpPr/>
            <p:nvPr/>
          </p:nvSpPr>
          <p:spPr>
            <a:xfrm>
              <a:off x="53760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16"/>
            <p:cNvSpPr/>
            <p:nvPr/>
          </p:nvSpPr>
          <p:spPr>
            <a:xfrm>
              <a:off x="806815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16"/>
            <p:cNvSpPr/>
            <p:nvPr/>
          </p:nvSpPr>
          <p:spPr>
            <a:xfrm>
              <a:off x="8068150" y="2840650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16"/>
            <p:cNvSpPr/>
            <p:nvPr/>
          </p:nvSpPr>
          <p:spPr>
            <a:xfrm>
              <a:off x="161340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16"/>
            <p:cNvSpPr/>
            <p:nvPr/>
          </p:nvSpPr>
          <p:spPr>
            <a:xfrm>
              <a:off x="32276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16"/>
            <p:cNvSpPr/>
            <p:nvPr/>
          </p:nvSpPr>
          <p:spPr>
            <a:xfrm>
              <a:off x="26894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16"/>
            <p:cNvSpPr/>
            <p:nvPr/>
          </p:nvSpPr>
          <p:spPr>
            <a:xfrm>
              <a:off x="21518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16"/>
            <p:cNvSpPr/>
            <p:nvPr/>
          </p:nvSpPr>
          <p:spPr>
            <a:xfrm>
              <a:off x="37652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6"/>
            <p:cNvSpPr/>
            <p:nvPr/>
          </p:nvSpPr>
          <p:spPr>
            <a:xfrm rot="-5400000">
              <a:off x="537556" y="68961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6"/>
            <p:cNvSpPr/>
            <p:nvPr/>
          </p:nvSpPr>
          <p:spPr>
            <a:xfrm>
              <a:off x="53792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16"/>
            <p:cNvSpPr/>
            <p:nvPr/>
          </p:nvSpPr>
          <p:spPr>
            <a:xfrm>
              <a:off x="48410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6"/>
            <p:cNvSpPr/>
            <p:nvPr/>
          </p:nvSpPr>
          <p:spPr>
            <a:xfrm>
              <a:off x="43034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6"/>
            <p:cNvSpPr/>
            <p:nvPr/>
          </p:nvSpPr>
          <p:spPr>
            <a:xfrm>
              <a:off x="59168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6"/>
            <p:cNvSpPr/>
            <p:nvPr/>
          </p:nvSpPr>
          <p:spPr>
            <a:xfrm>
              <a:off x="699235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16"/>
            <p:cNvSpPr/>
            <p:nvPr/>
          </p:nvSpPr>
          <p:spPr>
            <a:xfrm>
              <a:off x="6454750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16"/>
            <p:cNvSpPr/>
            <p:nvPr/>
          </p:nvSpPr>
          <p:spPr>
            <a:xfrm>
              <a:off x="161340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16"/>
            <p:cNvSpPr/>
            <p:nvPr/>
          </p:nvSpPr>
          <p:spPr>
            <a:xfrm>
              <a:off x="32276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16"/>
            <p:cNvSpPr/>
            <p:nvPr/>
          </p:nvSpPr>
          <p:spPr>
            <a:xfrm>
              <a:off x="37652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6"/>
            <p:cNvSpPr/>
            <p:nvPr/>
          </p:nvSpPr>
          <p:spPr>
            <a:xfrm>
              <a:off x="26894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6"/>
            <p:cNvSpPr/>
            <p:nvPr/>
          </p:nvSpPr>
          <p:spPr>
            <a:xfrm>
              <a:off x="21518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6"/>
            <p:cNvSpPr/>
            <p:nvPr/>
          </p:nvSpPr>
          <p:spPr>
            <a:xfrm>
              <a:off x="53792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16"/>
            <p:cNvSpPr/>
            <p:nvPr/>
          </p:nvSpPr>
          <p:spPr>
            <a:xfrm>
              <a:off x="59168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6"/>
            <p:cNvSpPr/>
            <p:nvPr/>
          </p:nvSpPr>
          <p:spPr>
            <a:xfrm>
              <a:off x="48410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6"/>
            <p:cNvSpPr/>
            <p:nvPr/>
          </p:nvSpPr>
          <p:spPr>
            <a:xfrm>
              <a:off x="43034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6"/>
            <p:cNvSpPr/>
            <p:nvPr/>
          </p:nvSpPr>
          <p:spPr>
            <a:xfrm>
              <a:off x="699235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6"/>
            <p:cNvSpPr/>
            <p:nvPr/>
          </p:nvSpPr>
          <p:spPr>
            <a:xfrm>
              <a:off x="6454750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537600" y="23026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8068150" y="2302800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6"/>
            <p:cNvSpPr/>
            <p:nvPr/>
          </p:nvSpPr>
          <p:spPr>
            <a:xfrm rot="5400000">
              <a:off x="537644" y="68961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6"/>
            <p:cNvSpPr/>
            <p:nvPr/>
          </p:nvSpPr>
          <p:spPr>
            <a:xfrm rot="5400000">
              <a:off x="7530319" y="337826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6"/>
            <p:cNvSpPr/>
            <p:nvPr/>
          </p:nvSpPr>
          <p:spPr>
            <a:xfrm rot="-5400000">
              <a:off x="7530231" y="337826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6"/>
            <p:cNvSpPr/>
            <p:nvPr/>
          </p:nvSpPr>
          <p:spPr>
            <a:xfrm rot="10800000">
              <a:off x="537600" y="3377763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6"/>
            <p:cNvSpPr/>
            <p:nvPr/>
          </p:nvSpPr>
          <p:spPr>
            <a:xfrm>
              <a:off x="537600" y="3377675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6"/>
            <p:cNvSpPr/>
            <p:nvPr/>
          </p:nvSpPr>
          <p:spPr>
            <a:xfrm>
              <a:off x="7530275" y="689375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6"/>
            <p:cNvSpPr/>
            <p:nvPr/>
          </p:nvSpPr>
          <p:spPr>
            <a:xfrm rot="10800000">
              <a:off x="7530275" y="689463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16"/>
          <p:cNvSpPr txBox="1"/>
          <p:nvPr>
            <p:ph type="title"/>
          </p:nvPr>
        </p:nvSpPr>
        <p:spPr>
          <a:xfrm>
            <a:off x="1241550" y="2010150"/>
            <a:ext cx="6660900" cy="11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421035" y="224850"/>
            <a:ext cx="1947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6772321" y="224850"/>
            <a:ext cx="1947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3" type="body"/>
          </p:nvPr>
        </p:nvSpPr>
        <p:spPr>
          <a:xfrm>
            <a:off x="421035" y="4573625"/>
            <a:ext cx="1947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79" name="Google Shape;79;p16"/>
          <p:cNvSpPr txBox="1"/>
          <p:nvPr>
            <p:ph idx="4" type="body"/>
          </p:nvPr>
        </p:nvSpPr>
        <p:spPr>
          <a:xfrm>
            <a:off x="6772321" y="4573625"/>
            <a:ext cx="19476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53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4" name="Google Shape;194;p25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/>
          <p:nvPr>
            <p:ph idx="2" type="pic"/>
          </p:nvPr>
        </p:nvSpPr>
        <p:spPr>
          <a:xfrm>
            <a:off x="320135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26"/>
          <p:cNvSpPr/>
          <p:nvPr/>
        </p:nvSpPr>
        <p:spPr>
          <a:xfrm>
            <a:off x="320135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9" name="Google Shape;199;p26"/>
          <p:cNvSpPr/>
          <p:nvPr/>
        </p:nvSpPr>
        <p:spPr>
          <a:xfrm>
            <a:off x="320100" y="1963005"/>
            <a:ext cx="28332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0" name="Google Shape;200;p26"/>
          <p:cNvSpPr txBox="1"/>
          <p:nvPr>
            <p:ph idx="1" type="subTitle"/>
          </p:nvPr>
        </p:nvSpPr>
        <p:spPr>
          <a:xfrm>
            <a:off x="382576" y="1404325"/>
            <a:ext cx="6687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1" name="Google Shape;201;p26"/>
          <p:cNvSpPr txBox="1"/>
          <p:nvPr>
            <p:ph idx="3" type="body"/>
          </p:nvPr>
        </p:nvSpPr>
        <p:spPr>
          <a:xfrm>
            <a:off x="382576" y="2021134"/>
            <a:ext cx="26907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2" name="Google Shape;202;p26"/>
          <p:cNvSpPr/>
          <p:nvPr>
            <p:ph idx="4" type="pic"/>
          </p:nvPr>
        </p:nvSpPr>
        <p:spPr>
          <a:xfrm>
            <a:off x="3153490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26"/>
          <p:cNvSpPr/>
          <p:nvPr/>
        </p:nvSpPr>
        <p:spPr>
          <a:xfrm>
            <a:off x="3153490" y="1405791"/>
            <a:ext cx="805800" cy="55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4" name="Google Shape;204;p26"/>
          <p:cNvSpPr/>
          <p:nvPr/>
        </p:nvSpPr>
        <p:spPr>
          <a:xfrm>
            <a:off x="3153455" y="1963005"/>
            <a:ext cx="2833200" cy="121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5" name="Google Shape;205;p26"/>
          <p:cNvSpPr txBox="1"/>
          <p:nvPr>
            <p:ph idx="5" type="subTitle"/>
          </p:nvPr>
        </p:nvSpPr>
        <p:spPr>
          <a:xfrm>
            <a:off x="3215931" y="1404325"/>
            <a:ext cx="6687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06" name="Google Shape;206;p26"/>
          <p:cNvSpPr txBox="1"/>
          <p:nvPr>
            <p:ph idx="6" type="body"/>
          </p:nvPr>
        </p:nvSpPr>
        <p:spPr>
          <a:xfrm>
            <a:off x="3215931" y="2021134"/>
            <a:ext cx="26907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7" name="Google Shape;207;p26"/>
          <p:cNvSpPr/>
          <p:nvPr>
            <p:ph idx="7" type="pic"/>
          </p:nvPr>
        </p:nvSpPr>
        <p:spPr>
          <a:xfrm>
            <a:off x="5986869" y="3180164"/>
            <a:ext cx="28332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208" name="Google Shape;208;p26"/>
          <p:cNvSpPr/>
          <p:nvPr/>
        </p:nvSpPr>
        <p:spPr>
          <a:xfrm>
            <a:off x="5986869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9" name="Google Shape;209;p26"/>
          <p:cNvSpPr/>
          <p:nvPr/>
        </p:nvSpPr>
        <p:spPr>
          <a:xfrm>
            <a:off x="5986834" y="1963005"/>
            <a:ext cx="28332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0" name="Google Shape;210;p26"/>
          <p:cNvSpPr txBox="1"/>
          <p:nvPr>
            <p:ph idx="8" type="subTitle"/>
          </p:nvPr>
        </p:nvSpPr>
        <p:spPr>
          <a:xfrm>
            <a:off x="6049311" y="1404325"/>
            <a:ext cx="6687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1" name="Google Shape;211;p26"/>
          <p:cNvSpPr txBox="1"/>
          <p:nvPr>
            <p:ph idx="9" type="body"/>
          </p:nvPr>
        </p:nvSpPr>
        <p:spPr>
          <a:xfrm>
            <a:off x="6049311" y="2021134"/>
            <a:ext cx="26907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2" name="Google Shape;212;p26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/>
          <p:nvPr>
            <p:ph idx="2" type="pic"/>
          </p:nvPr>
        </p:nvSpPr>
        <p:spPr>
          <a:xfrm>
            <a:off x="320153" y="3180166"/>
            <a:ext cx="42498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215" name="Google Shape;215;p27"/>
          <p:cNvSpPr/>
          <p:nvPr/>
        </p:nvSpPr>
        <p:spPr>
          <a:xfrm>
            <a:off x="320135" y="1405791"/>
            <a:ext cx="805800" cy="558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320100" y="1963000"/>
            <a:ext cx="4249800" cy="121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7" name="Google Shape;217;p27"/>
          <p:cNvSpPr txBox="1"/>
          <p:nvPr>
            <p:ph idx="1" type="subTitle"/>
          </p:nvPr>
        </p:nvSpPr>
        <p:spPr>
          <a:xfrm>
            <a:off x="382576" y="1404325"/>
            <a:ext cx="6687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18" name="Google Shape;218;p27"/>
          <p:cNvSpPr txBox="1"/>
          <p:nvPr>
            <p:ph idx="3" type="body"/>
          </p:nvPr>
        </p:nvSpPr>
        <p:spPr>
          <a:xfrm>
            <a:off x="413816" y="2021129"/>
            <a:ext cx="40362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19" name="Google Shape;219;p27"/>
          <p:cNvSpPr/>
          <p:nvPr>
            <p:ph idx="4" type="pic"/>
          </p:nvPr>
        </p:nvSpPr>
        <p:spPr>
          <a:xfrm>
            <a:off x="4570230" y="3180166"/>
            <a:ext cx="4249800" cy="16353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27"/>
          <p:cNvSpPr/>
          <p:nvPr/>
        </p:nvSpPr>
        <p:spPr>
          <a:xfrm>
            <a:off x="4570578" y="1405791"/>
            <a:ext cx="805800" cy="558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4570177" y="1963000"/>
            <a:ext cx="4249800" cy="121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22" name="Google Shape;222;p27"/>
          <p:cNvSpPr txBox="1"/>
          <p:nvPr>
            <p:ph idx="5" type="subTitle"/>
          </p:nvPr>
        </p:nvSpPr>
        <p:spPr>
          <a:xfrm>
            <a:off x="4633019" y="1404325"/>
            <a:ext cx="668700" cy="5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3" name="Google Shape;223;p27"/>
          <p:cNvSpPr txBox="1"/>
          <p:nvPr>
            <p:ph idx="6" type="body"/>
          </p:nvPr>
        </p:nvSpPr>
        <p:spPr>
          <a:xfrm>
            <a:off x="4663893" y="2021129"/>
            <a:ext cx="40362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27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033">
          <p15:clr>
            <a:srgbClr val="E46962"/>
          </p15:clr>
        </p15:guide>
        <p15:guide id="2" pos="202">
          <p15:clr>
            <a:srgbClr val="E46962"/>
          </p15:clr>
        </p15:guide>
        <p15:guide id="3" pos="5556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 type="secHead">
  <p:cSld name="SECTION_HEADER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/>
          <p:nvPr/>
        </p:nvSpPr>
        <p:spPr>
          <a:xfrm>
            <a:off x="0" y="1370900"/>
            <a:ext cx="45696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8" name="Google Shape;228;p28"/>
          <p:cNvSpPr txBox="1"/>
          <p:nvPr>
            <p:ph idx="1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29" name="Google Shape;229;p28"/>
          <p:cNvSpPr txBox="1"/>
          <p:nvPr>
            <p:ph idx="2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0" name="Google Shape;230;p28"/>
          <p:cNvSpPr/>
          <p:nvPr/>
        </p:nvSpPr>
        <p:spPr>
          <a:xfrm>
            <a:off x="4574400" y="1370900"/>
            <a:ext cx="4569600" cy="37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8"/>
          <p:cNvSpPr txBox="1"/>
          <p:nvPr>
            <p:ph idx="3" type="subTitle"/>
          </p:nvPr>
        </p:nvSpPr>
        <p:spPr>
          <a:xfrm>
            <a:off x="5026500" y="1677650"/>
            <a:ext cx="3755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2" name="Google Shape;232;p28"/>
          <p:cNvSpPr txBox="1"/>
          <p:nvPr>
            <p:ph idx="4" type="body"/>
          </p:nvPr>
        </p:nvSpPr>
        <p:spPr>
          <a:xfrm>
            <a:off x="5026500" y="250532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3" name="Google Shape;233;p28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SECTION_HEADER_3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9"/>
          <p:cNvSpPr/>
          <p:nvPr/>
        </p:nvSpPr>
        <p:spPr>
          <a:xfrm>
            <a:off x="0" y="1370900"/>
            <a:ext cx="4569600" cy="187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7" name="Google Shape;237;p29"/>
          <p:cNvSpPr/>
          <p:nvPr/>
        </p:nvSpPr>
        <p:spPr>
          <a:xfrm>
            <a:off x="4569600" y="1370900"/>
            <a:ext cx="4574400" cy="187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9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39" name="Google Shape;239;p29"/>
          <p:cNvSpPr/>
          <p:nvPr/>
        </p:nvSpPr>
        <p:spPr>
          <a:xfrm>
            <a:off x="0" y="3241100"/>
            <a:ext cx="4569600" cy="1902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9"/>
          <p:cNvSpPr txBox="1"/>
          <p:nvPr>
            <p:ph idx="1" type="subTitle"/>
          </p:nvPr>
        </p:nvSpPr>
        <p:spPr>
          <a:xfrm>
            <a:off x="452100" y="3530600"/>
            <a:ext cx="3755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1" name="Google Shape;241;p29"/>
          <p:cNvSpPr txBox="1"/>
          <p:nvPr>
            <p:ph idx="2" type="body"/>
          </p:nvPr>
        </p:nvSpPr>
        <p:spPr>
          <a:xfrm>
            <a:off x="452100" y="4153800"/>
            <a:ext cx="3755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2" name="Google Shape;242;p29"/>
          <p:cNvSpPr/>
          <p:nvPr/>
        </p:nvSpPr>
        <p:spPr>
          <a:xfrm>
            <a:off x="4569600" y="3241100"/>
            <a:ext cx="4574400" cy="1902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9"/>
          <p:cNvSpPr txBox="1"/>
          <p:nvPr>
            <p:ph idx="3" type="subTitle"/>
          </p:nvPr>
        </p:nvSpPr>
        <p:spPr>
          <a:xfrm>
            <a:off x="452100" y="1540450"/>
            <a:ext cx="3755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4" name="Google Shape;244;p29"/>
          <p:cNvSpPr txBox="1"/>
          <p:nvPr>
            <p:ph idx="4" type="body"/>
          </p:nvPr>
        </p:nvSpPr>
        <p:spPr>
          <a:xfrm>
            <a:off x="452100" y="2163650"/>
            <a:ext cx="3755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5" name="Google Shape;245;p29"/>
          <p:cNvSpPr txBox="1"/>
          <p:nvPr>
            <p:ph idx="5" type="subTitle"/>
          </p:nvPr>
        </p:nvSpPr>
        <p:spPr>
          <a:xfrm>
            <a:off x="4979100" y="1540450"/>
            <a:ext cx="3755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6" name="Google Shape;246;p29"/>
          <p:cNvSpPr txBox="1"/>
          <p:nvPr>
            <p:ph idx="6" type="body"/>
          </p:nvPr>
        </p:nvSpPr>
        <p:spPr>
          <a:xfrm>
            <a:off x="4979100" y="2163650"/>
            <a:ext cx="3755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7" name="Google Shape;247;p29"/>
          <p:cNvSpPr txBox="1"/>
          <p:nvPr>
            <p:ph idx="7" type="subTitle"/>
          </p:nvPr>
        </p:nvSpPr>
        <p:spPr>
          <a:xfrm>
            <a:off x="4979100" y="3459750"/>
            <a:ext cx="37554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48" name="Google Shape;248;p29"/>
          <p:cNvSpPr txBox="1"/>
          <p:nvPr>
            <p:ph idx="8" type="body"/>
          </p:nvPr>
        </p:nvSpPr>
        <p:spPr>
          <a:xfrm>
            <a:off x="4979100" y="4082950"/>
            <a:ext cx="37554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SECTION_HEADER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/>
          <p:nvPr/>
        </p:nvSpPr>
        <p:spPr>
          <a:xfrm>
            <a:off x="0" y="1370900"/>
            <a:ext cx="30480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30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53" name="Google Shape;253;p30"/>
          <p:cNvSpPr/>
          <p:nvPr/>
        </p:nvSpPr>
        <p:spPr>
          <a:xfrm>
            <a:off x="3048000" y="1370900"/>
            <a:ext cx="3048000" cy="3772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0"/>
          <p:cNvSpPr/>
          <p:nvPr/>
        </p:nvSpPr>
        <p:spPr>
          <a:xfrm>
            <a:off x="6096000" y="1370900"/>
            <a:ext cx="30480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0"/>
          <p:cNvSpPr txBox="1"/>
          <p:nvPr>
            <p:ph idx="1" type="subTitle"/>
          </p:nvPr>
        </p:nvSpPr>
        <p:spPr>
          <a:xfrm>
            <a:off x="338225" y="1677650"/>
            <a:ext cx="2321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6" name="Google Shape;256;p30"/>
          <p:cNvSpPr txBox="1"/>
          <p:nvPr>
            <p:ph idx="2" type="body"/>
          </p:nvPr>
        </p:nvSpPr>
        <p:spPr>
          <a:xfrm>
            <a:off x="338225" y="2505325"/>
            <a:ext cx="2321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7" name="Google Shape;257;p30"/>
          <p:cNvSpPr txBox="1"/>
          <p:nvPr>
            <p:ph idx="3" type="subTitle"/>
          </p:nvPr>
        </p:nvSpPr>
        <p:spPr>
          <a:xfrm>
            <a:off x="3411300" y="1677650"/>
            <a:ext cx="2321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58" name="Google Shape;258;p30"/>
          <p:cNvSpPr txBox="1"/>
          <p:nvPr>
            <p:ph idx="4" type="body"/>
          </p:nvPr>
        </p:nvSpPr>
        <p:spPr>
          <a:xfrm>
            <a:off x="3411300" y="2505325"/>
            <a:ext cx="2321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9" name="Google Shape;259;p30"/>
          <p:cNvSpPr txBox="1"/>
          <p:nvPr>
            <p:ph idx="5" type="subTitle"/>
          </p:nvPr>
        </p:nvSpPr>
        <p:spPr>
          <a:xfrm>
            <a:off x="6484375" y="1677650"/>
            <a:ext cx="2321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60" name="Google Shape;260;p30"/>
          <p:cNvSpPr txBox="1"/>
          <p:nvPr>
            <p:ph idx="6" type="body"/>
          </p:nvPr>
        </p:nvSpPr>
        <p:spPr>
          <a:xfrm>
            <a:off x="6484375" y="2505325"/>
            <a:ext cx="2321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SECTION_HEADER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31"/>
          <p:cNvSpPr/>
          <p:nvPr>
            <p:ph idx="2" type="pic"/>
          </p:nvPr>
        </p:nvSpPr>
        <p:spPr>
          <a:xfrm>
            <a:off x="0" y="1374200"/>
            <a:ext cx="9144000" cy="3791400"/>
          </a:xfrm>
          <a:prstGeom prst="rect">
            <a:avLst/>
          </a:prstGeom>
          <a:noFill/>
          <a:ln>
            <a:noFill/>
          </a:ln>
        </p:spPr>
      </p:sp>
      <p:sp>
        <p:nvSpPr>
          <p:cNvPr id="264" name="Google Shape;264;p31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title, body and image " type="tx">
  <p:cSld name="TITLE_AND_BODY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2"/>
          <p:cNvSpPr/>
          <p:nvPr/>
        </p:nvSpPr>
        <p:spPr>
          <a:xfrm>
            <a:off x="0" y="1370900"/>
            <a:ext cx="49071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2"/>
          <p:cNvSpPr txBox="1"/>
          <p:nvPr>
            <p:ph idx="1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69" name="Google Shape;269;p32"/>
          <p:cNvSpPr txBox="1"/>
          <p:nvPr>
            <p:ph idx="2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0" name="Google Shape;270;p32"/>
          <p:cNvSpPr txBox="1"/>
          <p:nvPr>
            <p:ph idx="3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1" name="Google Shape;271;p32"/>
          <p:cNvSpPr/>
          <p:nvPr>
            <p:ph idx="4" type="pic"/>
          </p:nvPr>
        </p:nvSpPr>
        <p:spPr>
          <a:xfrm>
            <a:off x="4907150" y="0"/>
            <a:ext cx="4236900" cy="515340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Google Shape;272;p32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TITLE_AND_BODY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33"/>
          <p:cNvSpPr/>
          <p:nvPr/>
        </p:nvSpPr>
        <p:spPr>
          <a:xfrm>
            <a:off x="0" y="1370900"/>
            <a:ext cx="4907100" cy="377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3"/>
          <p:cNvSpPr/>
          <p:nvPr/>
        </p:nvSpPr>
        <p:spPr>
          <a:xfrm>
            <a:off x="4909625" y="-100"/>
            <a:ext cx="42345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3"/>
          <p:cNvSpPr txBox="1"/>
          <p:nvPr>
            <p:ph idx="1" type="subTitle"/>
          </p:nvPr>
        </p:nvSpPr>
        <p:spPr>
          <a:xfrm>
            <a:off x="452100" y="1677650"/>
            <a:ext cx="3755400" cy="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78" name="Google Shape;278;p33"/>
          <p:cNvSpPr txBox="1"/>
          <p:nvPr>
            <p:ph idx="2" type="body"/>
          </p:nvPr>
        </p:nvSpPr>
        <p:spPr>
          <a:xfrm>
            <a:off x="452100" y="250532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9" name="Google Shape;279;p33"/>
          <p:cNvSpPr txBox="1"/>
          <p:nvPr>
            <p:ph idx="3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280" name="Google Shape;280;p33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twoColTx">
  <p:cSld name="TITLE_AND_TWO_COLUMNS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83" name="Google Shape;283;p34"/>
          <p:cNvGrpSpPr/>
          <p:nvPr/>
        </p:nvGrpSpPr>
        <p:grpSpPr>
          <a:xfrm>
            <a:off x="-300" y="-104"/>
            <a:ext cx="9144304" cy="5143511"/>
            <a:chOff x="-300" y="-104"/>
            <a:chExt cx="9144304" cy="5143511"/>
          </a:xfrm>
        </p:grpSpPr>
        <p:sp>
          <p:nvSpPr>
            <p:cNvPr id="284" name="Google Shape;284;p34"/>
            <p:cNvSpPr/>
            <p:nvPr/>
          </p:nvSpPr>
          <p:spPr>
            <a:xfrm>
              <a:off x="0" y="463580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34"/>
            <p:cNvSpPr/>
            <p:nvPr/>
          </p:nvSpPr>
          <p:spPr>
            <a:xfrm rot="-5400000">
              <a:off x="15235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4"/>
            <p:cNvSpPr/>
            <p:nvPr/>
          </p:nvSpPr>
          <p:spPr>
            <a:xfrm rot="-5400000">
              <a:off x="5074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4"/>
            <p:cNvSpPr/>
            <p:nvPr/>
          </p:nvSpPr>
          <p:spPr>
            <a:xfrm rot="-5400000">
              <a:off x="10155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4"/>
            <p:cNvSpPr/>
            <p:nvPr/>
          </p:nvSpPr>
          <p:spPr>
            <a:xfrm rot="-5400000">
              <a:off x="20316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 rot="-5400000">
              <a:off x="35557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4"/>
            <p:cNvSpPr/>
            <p:nvPr/>
          </p:nvSpPr>
          <p:spPr>
            <a:xfrm rot="-5400000">
              <a:off x="25396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 rot="-5400000">
              <a:off x="30477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34"/>
            <p:cNvSpPr/>
            <p:nvPr/>
          </p:nvSpPr>
          <p:spPr>
            <a:xfrm rot="-5400000">
              <a:off x="40638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34"/>
            <p:cNvSpPr/>
            <p:nvPr/>
          </p:nvSpPr>
          <p:spPr>
            <a:xfrm rot="-5400000">
              <a:off x="45718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34"/>
            <p:cNvSpPr/>
            <p:nvPr/>
          </p:nvSpPr>
          <p:spPr>
            <a:xfrm rot="-5400000">
              <a:off x="50799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34"/>
            <p:cNvSpPr/>
            <p:nvPr/>
          </p:nvSpPr>
          <p:spPr>
            <a:xfrm rot="-5400000">
              <a:off x="55879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34"/>
            <p:cNvSpPr/>
            <p:nvPr/>
          </p:nvSpPr>
          <p:spPr>
            <a:xfrm rot="-5400000">
              <a:off x="60960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4"/>
            <p:cNvSpPr/>
            <p:nvPr/>
          </p:nvSpPr>
          <p:spPr>
            <a:xfrm rot="-5400000">
              <a:off x="66040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4"/>
            <p:cNvSpPr/>
            <p:nvPr/>
          </p:nvSpPr>
          <p:spPr>
            <a:xfrm rot="-5400000">
              <a:off x="71121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4"/>
            <p:cNvSpPr/>
            <p:nvPr/>
          </p:nvSpPr>
          <p:spPr>
            <a:xfrm rot="-5400000">
              <a:off x="76201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4"/>
            <p:cNvSpPr/>
            <p:nvPr/>
          </p:nvSpPr>
          <p:spPr>
            <a:xfrm rot="-5400000">
              <a:off x="81282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4"/>
            <p:cNvSpPr/>
            <p:nvPr/>
          </p:nvSpPr>
          <p:spPr>
            <a:xfrm rot="-5400000">
              <a:off x="86362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-300" y="103015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-300" y="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-300" y="504275"/>
              <a:ext cx="507900" cy="525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-300" y="154522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-300" y="3090456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-300" y="2060304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-300" y="2575380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-300" y="360553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-300" y="412060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507600" y="5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34"/>
            <p:cNvSpPr/>
            <p:nvPr/>
          </p:nvSpPr>
          <p:spPr>
            <a:xfrm rot="-5400000">
              <a:off x="20311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 rot="-5400000">
              <a:off x="10150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4"/>
            <p:cNvSpPr/>
            <p:nvPr/>
          </p:nvSpPr>
          <p:spPr>
            <a:xfrm rot="-5400000">
              <a:off x="15231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4"/>
            <p:cNvSpPr/>
            <p:nvPr/>
          </p:nvSpPr>
          <p:spPr>
            <a:xfrm rot="-5400000">
              <a:off x="25392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4"/>
            <p:cNvSpPr/>
            <p:nvPr/>
          </p:nvSpPr>
          <p:spPr>
            <a:xfrm rot="-5400000">
              <a:off x="40633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34"/>
            <p:cNvSpPr/>
            <p:nvPr/>
          </p:nvSpPr>
          <p:spPr>
            <a:xfrm rot="-5400000">
              <a:off x="30472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34"/>
            <p:cNvSpPr/>
            <p:nvPr/>
          </p:nvSpPr>
          <p:spPr>
            <a:xfrm rot="-5400000">
              <a:off x="35553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4"/>
            <p:cNvSpPr/>
            <p:nvPr/>
          </p:nvSpPr>
          <p:spPr>
            <a:xfrm rot="-5400000">
              <a:off x="45714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4"/>
            <p:cNvSpPr/>
            <p:nvPr/>
          </p:nvSpPr>
          <p:spPr>
            <a:xfrm rot="-5400000">
              <a:off x="50794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4"/>
            <p:cNvSpPr/>
            <p:nvPr/>
          </p:nvSpPr>
          <p:spPr>
            <a:xfrm rot="-5400000">
              <a:off x="55875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4"/>
            <p:cNvSpPr/>
            <p:nvPr/>
          </p:nvSpPr>
          <p:spPr>
            <a:xfrm rot="-5400000">
              <a:off x="60955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4"/>
            <p:cNvSpPr/>
            <p:nvPr/>
          </p:nvSpPr>
          <p:spPr>
            <a:xfrm rot="-5400000">
              <a:off x="66036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4"/>
            <p:cNvSpPr/>
            <p:nvPr/>
          </p:nvSpPr>
          <p:spPr>
            <a:xfrm rot="-5400000">
              <a:off x="71116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4"/>
            <p:cNvSpPr/>
            <p:nvPr/>
          </p:nvSpPr>
          <p:spPr>
            <a:xfrm rot="-5400000">
              <a:off x="76197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4"/>
            <p:cNvSpPr/>
            <p:nvPr/>
          </p:nvSpPr>
          <p:spPr>
            <a:xfrm rot="-5400000">
              <a:off x="81277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4"/>
            <p:cNvSpPr/>
            <p:nvPr/>
          </p:nvSpPr>
          <p:spPr>
            <a:xfrm rot="-5400000">
              <a:off x="8635804" y="-238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 rot="10800000">
              <a:off x="8636100" y="360553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 rot="10800000">
              <a:off x="8636100" y="412060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 rot="10800000">
              <a:off x="8636100" y="3090456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 rot="10800000">
              <a:off x="8636100" y="154522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 rot="10800000">
              <a:off x="8636100" y="257538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 rot="10800000">
              <a:off x="8636100" y="2060304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 rot="10800000">
              <a:off x="8636100" y="103015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4"/>
            <p:cNvSpPr/>
            <p:nvPr/>
          </p:nvSpPr>
          <p:spPr>
            <a:xfrm rot="10800000">
              <a:off x="8636100" y="504275"/>
              <a:ext cx="507900" cy="525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6" name="Google Shape;336;p34"/>
          <p:cNvSpPr txBox="1"/>
          <p:nvPr>
            <p:ph type="title"/>
          </p:nvPr>
        </p:nvSpPr>
        <p:spPr>
          <a:xfrm>
            <a:off x="1241550" y="2010150"/>
            <a:ext cx="6660900" cy="11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lanation 2">
  <p:cSld name="ONE_COLUMN_TEXT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/>
          <p:nvPr/>
        </p:nvSpPr>
        <p:spPr>
          <a:xfrm>
            <a:off x="0" y="1227375"/>
            <a:ext cx="9144000" cy="3916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2" type="subTitle"/>
          </p:nvPr>
        </p:nvSpPr>
        <p:spPr>
          <a:xfrm>
            <a:off x="433550" y="1673375"/>
            <a:ext cx="41004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3" type="body"/>
          </p:nvPr>
        </p:nvSpPr>
        <p:spPr>
          <a:xfrm>
            <a:off x="433550" y="2391025"/>
            <a:ext cx="3795600" cy="23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4" type="body"/>
          </p:nvPr>
        </p:nvSpPr>
        <p:spPr>
          <a:xfrm>
            <a:off x="1181100" y="692750"/>
            <a:ext cx="69342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7" name="Google Shape;87;p17"/>
          <p:cNvSpPr/>
          <p:nvPr/>
        </p:nvSpPr>
        <p:spPr>
          <a:xfrm>
            <a:off x="537600" y="689575"/>
            <a:ext cx="537900" cy="5379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88" name="Google Shape;88;p17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TITLE_AND_TWO_COLUMNS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9" name="Google Shape;339;p35"/>
          <p:cNvGrpSpPr/>
          <p:nvPr/>
        </p:nvGrpSpPr>
        <p:grpSpPr>
          <a:xfrm>
            <a:off x="-300" y="-104"/>
            <a:ext cx="9144304" cy="5143511"/>
            <a:chOff x="-300" y="-104"/>
            <a:chExt cx="9144304" cy="5143511"/>
          </a:xfrm>
        </p:grpSpPr>
        <p:sp>
          <p:nvSpPr>
            <p:cNvPr id="340" name="Google Shape;340;p35"/>
            <p:cNvSpPr/>
            <p:nvPr/>
          </p:nvSpPr>
          <p:spPr>
            <a:xfrm>
              <a:off x="0" y="463580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5"/>
            <p:cNvSpPr/>
            <p:nvPr/>
          </p:nvSpPr>
          <p:spPr>
            <a:xfrm rot="-5400000">
              <a:off x="15235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5"/>
            <p:cNvSpPr/>
            <p:nvPr/>
          </p:nvSpPr>
          <p:spPr>
            <a:xfrm rot="-5400000">
              <a:off x="5074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5"/>
            <p:cNvSpPr/>
            <p:nvPr/>
          </p:nvSpPr>
          <p:spPr>
            <a:xfrm rot="-5400000">
              <a:off x="10155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5"/>
            <p:cNvSpPr/>
            <p:nvPr/>
          </p:nvSpPr>
          <p:spPr>
            <a:xfrm rot="-5400000">
              <a:off x="2031603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5"/>
            <p:cNvSpPr/>
            <p:nvPr/>
          </p:nvSpPr>
          <p:spPr>
            <a:xfrm rot="-5400000">
              <a:off x="35557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5"/>
            <p:cNvSpPr/>
            <p:nvPr/>
          </p:nvSpPr>
          <p:spPr>
            <a:xfrm rot="-5400000">
              <a:off x="2539653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5"/>
            <p:cNvSpPr/>
            <p:nvPr/>
          </p:nvSpPr>
          <p:spPr>
            <a:xfrm rot="-5400000">
              <a:off x="30477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5"/>
            <p:cNvSpPr/>
            <p:nvPr/>
          </p:nvSpPr>
          <p:spPr>
            <a:xfrm rot="-5400000">
              <a:off x="40638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5"/>
            <p:cNvSpPr/>
            <p:nvPr/>
          </p:nvSpPr>
          <p:spPr>
            <a:xfrm rot="-5400000">
              <a:off x="45718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5"/>
            <p:cNvSpPr/>
            <p:nvPr/>
          </p:nvSpPr>
          <p:spPr>
            <a:xfrm rot="-5400000">
              <a:off x="50799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5"/>
            <p:cNvSpPr/>
            <p:nvPr/>
          </p:nvSpPr>
          <p:spPr>
            <a:xfrm rot="-5400000">
              <a:off x="55879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5"/>
            <p:cNvSpPr/>
            <p:nvPr/>
          </p:nvSpPr>
          <p:spPr>
            <a:xfrm rot="-5400000">
              <a:off x="60960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5"/>
            <p:cNvSpPr/>
            <p:nvPr/>
          </p:nvSpPr>
          <p:spPr>
            <a:xfrm rot="-5400000">
              <a:off x="66040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5"/>
            <p:cNvSpPr/>
            <p:nvPr/>
          </p:nvSpPr>
          <p:spPr>
            <a:xfrm rot="-5400000">
              <a:off x="71121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5"/>
            <p:cNvSpPr/>
            <p:nvPr/>
          </p:nvSpPr>
          <p:spPr>
            <a:xfrm rot="-5400000">
              <a:off x="76201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5"/>
            <p:cNvSpPr/>
            <p:nvPr/>
          </p:nvSpPr>
          <p:spPr>
            <a:xfrm rot="-5400000">
              <a:off x="8128204" y="4635496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5"/>
            <p:cNvSpPr/>
            <p:nvPr/>
          </p:nvSpPr>
          <p:spPr>
            <a:xfrm rot="-5400000">
              <a:off x="8636254" y="4635496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-300" y="103015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-300" y="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-300" y="504275"/>
              <a:ext cx="507900" cy="525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-300" y="154522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-300" y="3090456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-300" y="2060304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-300" y="2575380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-300" y="360553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-300" y="412060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5"/>
            <p:cNvSpPr/>
            <p:nvPr/>
          </p:nvSpPr>
          <p:spPr>
            <a:xfrm>
              <a:off x="507600" y="57"/>
              <a:ext cx="507300" cy="5076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5"/>
            <p:cNvSpPr/>
            <p:nvPr/>
          </p:nvSpPr>
          <p:spPr>
            <a:xfrm rot="-5400000">
              <a:off x="20311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5"/>
            <p:cNvSpPr/>
            <p:nvPr/>
          </p:nvSpPr>
          <p:spPr>
            <a:xfrm rot="-5400000">
              <a:off x="10150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5"/>
            <p:cNvSpPr/>
            <p:nvPr/>
          </p:nvSpPr>
          <p:spPr>
            <a:xfrm rot="-5400000">
              <a:off x="15231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5"/>
            <p:cNvSpPr/>
            <p:nvPr/>
          </p:nvSpPr>
          <p:spPr>
            <a:xfrm rot="-5400000">
              <a:off x="2539203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5"/>
            <p:cNvSpPr/>
            <p:nvPr/>
          </p:nvSpPr>
          <p:spPr>
            <a:xfrm rot="-5400000">
              <a:off x="40633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5"/>
            <p:cNvSpPr/>
            <p:nvPr/>
          </p:nvSpPr>
          <p:spPr>
            <a:xfrm rot="-5400000">
              <a:off x="3047253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5"/>
            <p:cNvSpPr/>
            <p:nvPr/>
          </p:nvSpPr>
          <p:spPr>
            <a:xfrm rot="-5400000">
              <a:off x="35553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5"/>
            <p:cNvSpPr/>
            <p:nvPr/>
          </p:nvSpPr>
          <p:spPr>
            <a:xfrm rot="-5400000">
              <a:off x="45714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5"/>
            <p:cNvSpPr/>
            <p:nvPr/>
          </p:nvSpPr>
          <p:spPr>
            <a:xfrm rot="-5400000">
              <a:off x="50794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5"/>
            <p:cNvSpPr/>
            <p:nvPr/>
          </p:nvSpPr>
          <p:spPr>
            <a:xfrm rot="-5400000">
              <a:off x="55875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5"/>
            <p:cNvSpPr/>
            <p:nvPr/>
          </p:nvSpPr>
          <p:spPr>
            <a:xfrm rot="-5400000">
              <a:off x="60955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5"/>
            <p:cNvSpPr/>
            <p:nvPr/>
          </p:nvSpPr>
          <p:spPr>
            <a:xfrm rot="-5400000">
              <a:off x="66036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5"/>
            <p:cNvSpPr/>
            <p:nvPr/>
          </p:nvSpPr>
          <p:spPr>
            <a:xfrm rot="-5400000">
              <a:off x="71116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5"/>
            <p:cNvSpPr/>
            <p:nvPr/>
          </p:nvSpPr>
          <p:spPr>
            <a:xfrm rot="-5400000">
              <a:off x="7619704" y="-254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5"/>
            <p:cNvSpPr/>
            <p:nvPr/>
          </p:nvSpPr>
          <p:spPr>
            <a:xfrm rot="-5400000">
              <a:off x="8127754" y="-254"/>
              <a:ext cx="507600" cy="507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5"/>
            <p:cNvSpPr/>
            <p:nvPr/>
          </p:nvSpPr>
          <p:spPr>
            <a:xfrm rot="-5400000">
              <a:off x="8635804" y="-238"/>
              <a:ext cx="507600" cy="5079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5"/>
            <p:cNvSpPr/>
            <p:nvPr/>
          </p:nvSpPr>
          <p:spPr>
            <a:xfrm rot="10800000">
              <a:off x="8636100" y="3605532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5"/>
            <p:cNvSpPr/>
            <p:nvPr/>
          </p:nvSpPr>
          <p:spPr>
            <a:xfrm rot="10800000">
              <a:off x="8636100" y="4120608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5"/>
            <p:cNvSpPr/>
            <p:nvPr/>
          </p:nvSpPr>
          <p:spPr>
            <a:xfrm rot="10800000">
              <a:off x="8636100" y="3090456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5"/>
            <p:cNvSpPr/>
            <p:nvPr/>
          </p:nvSpPr>
          <p:spPr>
            <a:xfrm rot="10800000">
              <a:off x="8636100" y="1545228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35"/>
            <p:cNvSpPr/>
            <p:nvPr/>
          </p:nvSpPr>
          <p:spPr>
            <a:xfrm rot="10800000">
              <a:off x="8636100" y="2575380"/>
              <a:ext cx="507900" cy="5151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35"/>
            <p:cNvSpPr/>
            <p:nvPr/>
          </p:nvSpPr>
          <p:spPr>
            <a:xfrm rot="10800000">
              <a:off x="8636100" y="2060304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35"/>
            <p:cNvSpPr/>
            <p:nvPr/>
          </p:nvSpPr>
          <p:spPr>
            <a:xfrm rot="10800000">
              <a:off x="8636100" y="1030152"/>
              <a:ext cx="507900" cy="515100"/>
            </a:xfrm>
            <a:prstGeom prst="rect">
              <a:avLst/>
            </a:prstGeom>
            <a:solidFill>
              <a:schemeClr val="accen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5"/>
            <p:cNvSpPr/>
            <p:nvPr/>
          </p:nvSpPr>
          <p:spPr>
            <a:xfrm rot="10800000">
              <a:off x="8636100" y="504275"/>
              <a:ext cx="507900" cy="525900"/>
            </a:xfrm>
            <a:prstGeom prst="rect">
              <a:avLst/>
            </a:prstGeom>
            <a:solidFill>
              <a:schemeClr val="accent1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2" name="Google Shape;392;p35"/>
          <p:cNvSpPr txBox="1"/>
          <p:nvPr>
            <p:ph type="title"/>
          </p:nvPr>
        </p:nvSpPr>
        <p:spPr>
          <a:xfrm>
            <a:off x="1319000" y="942200"/>
            <a:ext cx="6660900" cy="11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3" name="Google Shape;393;p35"/>
          <p:cNvSpPr txBox="1"/>
          <p:nvPr>
            <p:ph idx="1" type="body"/>
          </p:nvPr>
        </p:nvSpPr>
        <p:spPr>
          <a:xfrm>
            <a:off x="885050" y="2505325"/>
            <a:ext cx="7528800" cy="17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TITLE_ONLY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6" name="Google Shape;396;p36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397" name="Google Shape;397;p36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6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6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6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1" name="Google Shape;401;p36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ONLY_3_1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4" name="Google Shape;404;p37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05" name="Google Shape;405;p37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7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7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9" name="Google Shape;409;p37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0" name="Google Shape;410;p37"/>
          <p:cNvSpPr txBox="1"/>
          <p:nvPr>
            <p:ph idx="1" type="body"/>
          </p:nvPr>
        </p:nvSpPr>
        <p:spPr>
          <a:xfrm>
            <a:off x="599900" y="149267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1" name="Google Shape;411;p37"/>
          <p:cNvSpPr txBox="1"/>
          <p:nvPr>
            <p:ph idx="2" type="body"/>
          </p:nvPr>
        </p:nvSpPr>
        <p:spPr>
          <a:xfrm>
            <a:off x="4853300" y="149267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TITLE_ONLY_2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4" name="Google Shape;414;p38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15" name="Google Shape;415;p38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8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8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TITLE_ONLY_2_1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9"/>
          <p:cNvSpPr/>
          <p:nvPr>
            <p:ph idx="2" type="pic"/>
          </p:nvPr>
        </p:nvSpPr>
        <p:spPr>
          <a:xfrm>
            <a:off x="86925" y="86600"/>
            <a:ext cx="8970600" cy="49701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2" name="Google Shape;422;p39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23" name="Google Shape;423;p39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39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39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39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TITLE_ONLY_2_1_1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8" name="Google Shape;428;p40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29" name="Google Shape;429;p40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0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0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3" name="Google Shape;433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40"/>
          <p:cNvSpPr/>
          <p:nvPr/>
        </p:nvSpPr>
        <p:spPr>
          <a:xfrm>
            <a:off x="93700" y="1076175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5" name="Google Shape;435;p40"/>
          <p:cNvSpPr/>
          <p:nvPr/>
        </p:nvSpPr>
        <p:spPr>
          <a:xfrm>
            <a:off x="3085137" y="1076175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6" name="Google Shape;436;p40"/>
          <p:cNvSpPr/>
          <p:nvPr/>
        </p:nvSpPr>
        <p:spPr>
          <a:xfrm>
            <a:off x="6076575" y="1076175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7" name="Google Shape;437;p40"/>
          <p:cNvSpPr/>
          <p:nvPr/>
        </p:nvSpPr>
        <p:spPr>
          <a:xfrm>
            <a:off x="93700" y="2403242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8" name="Google Shape;438;p40"/>
          <p:cNvSpPr/>
          <p:nvPr/>
        </p:nvSpPr>
        <p:spPr>
          <a:xfrm>
            <a:off x="3085137" y="2403242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39" name="Google Shape;439;p40"/>
          <p:cNvSpPr/>
          <p:nvPr/>
        </p:nvSpPr>
        <p:spPr>
          <a:xfrm>
            <a:off x="6076575" y="2403242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0" name="Google Shape;440;p40"/>
          <p:cNvSpPr/>
          <p:nvPr/>
        </p:nvSpPr>
        <p:spPr>
          <a:xfrm>
            <a:off x="93700" y="3729768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1" name="Google Shape;441;p40"/>
          <p:cNvSpPr/>
          <p:nvPr/>
        </p:nvSpPr>
        <p:spPr>
          <a:xfrm>
            <a:off x="3085137" y="3729768"/>
            <a:ext cx="2991600" cy="132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2" name="Google Shape;442;p40"/>
          <p:cNvSpPr/>
          <p:nvPr/>
        </p:nvSpPr>
        <p:spPr>
          <a:xfrm>
            <a:off x="6076575" y="3729768"/>
            <a:ext cx="2991600" cy="1327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43" name="Google Shape;443;p40"/>
          <p:cNvSpPr txBox="1"/>
          <p:nvPr>
            <p:ph type="title"/>
          </p:nvPr>
        </p:nvSpPr>
        <p:spPr>
          <a:xfrm>
            <a:off x="408650" y="19395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444" name="Google Shape;444;p40"/>
          <p:cNvSpPr/>
          <p:nvPr>
            <p:ph idx="2" type="pic"/>
          </p:nvPr>
        </p:nvSpPr>
        <p:spPr>
          <a:xfrm>
            <a:off x="205750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40"/>
          <p:cNvSpPr/>
          <p:nvPr>
            <p:ph idx="3" type="pic"/>
          </p:nvPr>
        </p:nvSpPr>
        <p:spPr>
          <a:xfrm>
            <a:off x="3207988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40"/>
          <p:cNvSpPr/>
          <p:nvPr>
            <p:ph idx="4" type="pic"/>
          </p:nvPr>
        </p:nvSpPr>
        <p:spPr>
          <a:xfrm>
            <a:off x="6210188" y="117112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40"/>
          <p:cNvSpPr/>
          <p:nvPr>
            <p:ph idx="5" type="pic"/>
          </p:nvPr>
        </p:nvSpPr>
        <p:spPr>
          <a:xfrm>
            <a:off x="205750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40"/>
          <p:cNvSpPr/>
          <p:nvPr>
            <p:ph idx="6" type="pic"/>
          </p:nvPr>
        </p:nvSpPr>
        <p:spPr>
          <a:xfrm>
            <a:off x="3207988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49" name="Google Shape;449;p40"/>
          <p:cNvSpPr/>
          <p:nvPr>
            <p:ph idx="7" type="pic"/>
          </p:nvPr>
        </p:nvSpPr>
        <p:spPr>
          <a:xfrm>
            <a:off x="6210188" y="2505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50" name="Google Shape;450;p40"/>
          <p:cNvSpPr/>
          <p:nvPr>
            <p:ph idx="8" type="pic"/>
          </p:nvPr>
        </p:nvSpPr>
        <p:spPr>
          <a:xfrm>
            <a:off x="205750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51" name="Google Shape;451;p40"/>
          <p:cNvSpPr/>
          <p:nvPr>
            <p:ph idx="9" type="pic"/>
          </p:nvPr>
        </p:nvSpPr>
        <p:spPr>
          <a:xfrm>
            <a:off x="3207988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  <p:sp>
        <p:nvSpPr>
          <p:cNvPr id="452" name="Google Shape;452;p40"/>
          <p:cNvSpPr/>
          <p:nvPr>
            <p:ph idx="13" type="pic"/>
          </p:nvPr>
        </p:nvSpPr>
        <p:spPr>
          <a:xfrm>
            <a:off x="6210188" y="3840575"/>
            <a:ext cx="2745900" cy="112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ONLY_1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55" name="Google Shape;455;p41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56" name="Google Shape;456;p41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1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1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1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0" name="Google Shape;460;p41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TITLE_ONLY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2"/>
          <p:cNvSpPr/>
          <p:nvPr/>
        </p:nvSpPr>
        <p:spPr>
          <a:xfrm>
            <a:off x="332700" y="1182025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b="0" i="0" sz="12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63" name="Google Shape;463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42"/>
          <p:cNvSpPr txBox="1"/>
          <p:nvPr>
            <p:ph type="title"/>
          </p:nvPr>
        </p:nvSpPr>
        <p:spPr>
          <a:xfrm>
            <a:off x="265500" y="297100"/>
            <a:ext cx="8471100" cy="73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5" name="Google Shape;465;p42"/>
          <p:cNvSpPr txBox="1"/>
          <p:nvPr>
            <p:ph idx="1" type="subTitle"/>
          </p:nvPr>
        </p:nvSpPr>
        <p:spPr>
          <a:xfrm>
            <a:off x="464700" y="1297480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466" name="Google Shape;466;p42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67" name="Google Shape;467;p42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2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2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1" name="Google Shape;471;p42"/>
          <p:cNvSpPr/>
          <p:nvPr/>
        </p:nvSpPr>
        <p:spPr>
          <a:xfrm>
            <a:off x="4572000" y="1182025"/>
            <a:ext cx="4239300" cy="12678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2" name="Google Shape;472;p42"/>
          <p:cNvSpPr txBox="1"/>
          <p:nvPr>
            <p:ph idx="2" type="subTitle"/>
          </p:nvPr>
        </p:nvSpPr>
        <p:spPr>
          <a:xfrm>
            <a:off x="4724550" y="1297480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3" name="Google Shape;473;p42"/>
          <p:cNvSpPr/>
          <p:nvPr/>
        </p:nvSpPr>
        <p:spPr>
          <a:xfrm>
            <a:off x="332700" y="2386993"/>
            <a:ext cx="4239300" cy="1205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4" name="Google Shape;474;p42"/>
          <p:cNvSpPr txBox="1"/>
          <p:nvPr>
            <p:ph idx="3" type="subTitle"/>
          </p:nvPr>
        </p:nvSpPr>
        <p:spPr>
          <a:xfrm>
            <a:off x="464700" y="2502449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5" name="Google Shape;475;p42"/>
          <p:cNvSpPr/>
          <p:nvPr/>
        </p:nvSpPr>
        <p:spPr>
          <a:xfrm>
            <a:off x="4572000" y="2386993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b="0" i="0" sz="12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6" name="Google Shape;476;p42"/>
          <p:cNvSpPr txBox="1"/>
          <p:nvPr>
            <p:ph idx="4" type="subTitle"/>
          </p:nvPr>
        </p:nvSpPr>
        <p:spPr>
          <a:xfrm>
            <a:off x="4704000" y="2502449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7" name="Google Shape;477;p42"/>
          <p:cNvSpPr/>
          <p:nvPr/>
        </p:nvSpPr>
        <p:spPr>
          <a:xfrm>
            <a:off x="332700" y="3591961"/>
            <a:ext cx="4239300" cy="1205100"/>
          </a:xfrm>
          <a:prstGeom prst="rect">
            <a:avLst/>
          </a:pr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Lexend Light"/>
                <a:ea typeface="Lexend Light"/>
                <a:cs typeface="Lexend Light"/>
                <a:sym typeface="Lexend Light"/>
              </a:rPr>
              <a:t>Lorem ipsum dolor sit amet, consectetur adipiscing elit. Nunc vitae ultricies tortor. Pellentesque rhoncus congue mauris, vitae pretium congue nibh rutrum eget.</a:t>
            </a:r>
            <a:endParaRPr b="0" i="0" sz="12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78" name="Google Shape;478;p42"/>
          <p:cNvSpPr txBox="1"/>
          <p:nvPr>
            <p:ph idx="5" type="subTitle"/>
          </p:nvPr>
        </p:nvSpPr>
        <p:spPr>
          <a:xfrm>
            <a:off x="464700" y="3707417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9" name="Google Shape;479;p42"/>
          <p:cNvSpPr/>
          <p:nvPr/>
        </p:nvSpPr>
        <p:spPr>
          <a:xfrm>
            <a:off x="4572000" y="3591961"/>
            <a:ext cx="4239300" cy="1205100"/>
          </a:xfrm>
          <a:prstGeom prst="rect">
            <a:avLst/>
          </a:pr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182875" spcFirstLastPara="1" rIns="182875" wrap="square" tIns="182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accent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480" name="Google Shape;480;p42"/>
          <p:cNvSpPr txBox="1"/>
          <p:nvPr>
            <p:ph idx="6" type="subTitle"/>
          </p:nvPr>
        </p:nvSpPr>
        <p:spPr>
          <a:xfrm>
            <a:off x="4724550" y="3707417"/>
            <a:ext cx="3934200" cy="97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TITLE_ONLY_1_1_1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3" name="Google Shape;483;p43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484" name="Google Shape;484;p43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3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3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8" name="Google Shape;488;p43"/>
          <p:cNvSpPr txBox="1"/>
          <p:nvPr>
            <p:ph idx="1" type="body"/>
          </p:nvPr>
        </p:nvSpPr>
        <p:spPr>
          <a:xfrm>
            <a:off x="261775" y="4039275"/>
            <a:ext cx="59583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xplanation 1">
  <p:cSld name="ONE_COLUMN_TEXT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44"/>
          <p:cNvSpPr/>
          <p:nvPr/>
        </p:nvSpPr>
        <p:spPr>
          <a:xfrm>
            <a:off x="0" y="1765150"/>
            <a:ext cx="9144000" cy="3378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44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93" name="Google Shape;493;p44"/>
          <p:cNvSpPr txBox="1"/>
          <p:nvPr>
            <p:ph idx="2" type="subTitle"/>
          </p:nvPr>
        </p:nvSpPr>
        <p:spPr>
          <a:xfrm>
            <a:off x="433550" y="2197100"/>
            <a:ext cx="71484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494" name="Google Shape;494;p44"/>
          <p:cNvSpPr txBox="1"/>
          <p:nvPr>
            <p:ph idx="3" type="body"/>
          </p:nvPr>
        </p:nvSpPr>
        <p:spPr>
          <a:xfrm>
            <a:off x="433550" y="2914750"/>
            <a:ext cx="7148400" cy="17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5" name="Google Shape;495;p44"/>
          <p:cNvSpPr txBox="1"/>
          <p:nvPr>
            <p:ph idx="4" type="body"/>
          </p:nvPr>
        </p:nvSpPr>
        <p:spPr>
          <a:xfrm>
            <a:off x="1181100" y="689575"/>
            <a:ext cx="69342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6" name="Google Shape;496;p44"/>
          <p:cNvSpPr/>
          <p:nvPr/>
        </p:nvSpPr>
        <p:spPr>
          <a:xfrm>
            <a:off x="537600" y="689575"/>
            <a:ext cx="537900" cy="10791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497" name="Google Shape;497;p44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pline Sans"/>
              <a:buNone/>
              <a:defRPr b="1" sz="2400">
                <a:latin typeface="Spline Sans"/>
                <a:ea typeface="Spline Sans"/>
                <a:cs typeface="Spline Sans"/>
                <a:sym typeface="Spline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Spline Sans"/>
              <a:buNone/>
              <a:defRPr b="1"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SECTION_TITLE_AND_DESCRI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92" name="Google Shape;92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MAIN_POINT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0" name="Google Shape;500;p45"/>
          <p:cNvSpPr txBox="1"/>
          <p:nvPr>
            <p:ph type="title"/>
          </p:nvPr>
        </p:nvSpPr>
        <p:spPr>
          <a:xfrm>
            <a:off x="408650" y="463000"/>
            <a:ext cx="4419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, body and image">
  <p:cSld name="SECTION_HEADER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/>
          <p:nvPr/>
        </p:nvSpPr>
        <p:spPr>
          <a:xfrm>
            <a:off x="0" y="1374200"/>
            <a:ext cx="4569600" cy="37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569600" y="1374200"/>
            <a:ext cx="4574400" cy="37692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 txBox="1"/>
          <p:nvPr>
            <p:ph type="title"/>
          </p:nvPr>
        </p:nvSpPr>
        <p:spPr>
          <a:xfrm>
            <a:off x="408650" y="463000"/>
            <a:ext cx="8331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452100" y="1869650"/>
            <a:ext cx="37554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3" type="body"/>
          </p:nvPr>
        </p:nvSpPr>
        <p:spPr>
          <a:xfrm>
            <a:off x="43356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 sz="1400"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●"/>
              <a:defRPr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○"/>
              <a:defRPr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■"/>
              <a:defRPr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ONLY_3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3" name="Google Shape;103;p20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04" name="Google Shape;104;p20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0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20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20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" name="Google Shape;108;p20"/>
          <p:cNvSpPr txBox="1"/>
          <p:nvPr>
            <p:ph type="title"/>
          </p:nvPr>
        </p:nvSpPr>
        <p:spPr>
          <a:xfrm>
            <a:off x="433550" y="541825"/>
            <a:ext cx="83163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599900" y="1492675"/>
            <a:ext cx="3755400" cy="21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2" name="Google Shape;112;p21"/>
          <p:cNvGrpSpPr/>
          <p:nvPr/>
        </p:nvGrpSpPr>
        <p:grpSpPr>
          <a:xfrm>
            <a:off x="0" y="-125"/>
            <a:ext cx="9144300" cy="5143500"/>
            <a:chOff x="0" y="-125"/>
            <a:chExt cx="9144300" cy="5143500"/>
          </a:xfrm>
        </p:grpSpPr>
        <p:sp>
          <p:nvSpPr>
            <p:cNvPr id="113" name="Google Shape;113;p21"/>
            <p:cNvSpPr/>
            <p:nvPr/>
          </p:nvSpPr>
          <p:spPr>
            <a:xfrm>
              <a:off x="0" y="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0" y="5051800"/>
              <a:ext cx="91440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1"/>
            <p:cNvSpPr/>
            <p:nvPr/>
          </p:nvSpPr>
          <p:spPr>
            <a:xfrm rot="-5400000">
              <a:off x="-25260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21"/>
            <p:cNvSpPr/>
            <p:nvPr/>
          </p:nvSpPr>
          <p:spPr>
            <a:xfrm rot="-5400000">
              <a:off x="6526800" y="2525875"/>
              <a:ext cx="5143500" cy="915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7" name="Google Shape;117;p21"/>
          <p:cNvGrpSpPr/>
          <p:nvPr/>
        </p:nvGrpSpPr>
        <p:grpSpPr>
          <a:xfrm>
            <a:off x="537556" y="689375"/>
            <a:ext cx="8068563" cy="3764713"/>
            <a:chOff x="537556" y="689375"/>
            <a:chExt cx="8068563" cy="3764713"/>
          </a:xfrm>
        </p:grpSpPr>
        <p:sp>
          <p:nvSpPr>
            <p:cNvPr id="118" name="Google Shape;118;p21"/>
            <p:cNvSpPr/>
            <p:nvPr/>
          </p:nvSpPr>
          <p:spPr>
            <a:xfrm>
              <a:off x="161340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32276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37652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26894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21518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53792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59168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4841075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4303475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6992350" y="39161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6454750" y="33782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161340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37652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26894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21518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32276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59168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4841075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43034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5379275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6992350" y="68966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6454750" y="12273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537600" y="2840513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53760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8068150" y="1765088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8068150" y="2840650"/>
              <a:ext cx="537600" cy="5379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61340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32276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26894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21518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37652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21"/>
            <p:cNvSpPr/>
            <p:nvPr/>
          </p:nvSpPr>
          <p:spPr>
            <a:xfrm rot="-5400000">
              <a:off x="537556" y="68961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53792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48410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21"/>
            <p:cNvSpPr/>
            <p:nvPr/>
          </p:nvSpPr>
          <p:spPr>
            <a:xfrm>
              <a:off x="4303475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1"/>
            <p:cNvSpPr/>
            <p:nvPr/>
          </p:nvSpPr>
          <p:spPr>
            <a:xfrm>
              <a:off x="5916875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6992350" y="33782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6454750" y="3916188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161340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32276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37652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26894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21518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53792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59168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4841075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4303475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1"/>
            <p:cNvSpPr/>
            <p:nvPr/>
          </p:nvSpPr>
          <p:spPr>
            <a:xfrm>
              <a:off x="6992350" y="12273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1"/>
            <p:cNvSpPr/>
            <p:nvPr/>
          </p:nvSpPr>
          <p:spPr>
            <a:xfrm>
              <a:off x="6454750" y="68966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537600" y="2302613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8068150" y="2302800"/>
              <a:ext cx="537600" cy="537900"/>
            </a:xfrm>
            <a:prstGeom prst="rect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1"/>
            <p:cNvSpPr/>
            <p:nvPr/>
          </p:nvSpPr>
          <p:spPr>
            <a:xfrm rot="5400000">
              <a:off x="537644" y="68961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 rot="5400000">
              <a:off x="7530319" y="3378269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 rot="-5400000">
              <a:off x="7530231" y="3378269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21"/>
            <p:cNvSpPr/>
            <p:nvPr/>
          </p:nvSpPr>
          <p:spPr>
            <a:xfrm rot="10800000">
              <a:off x="537600" y="3377763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21"/>
            <p:cNvSpPr/>
            <p:nvPr/>
          </p:nvSpPr>
          <p:spPr>
            <a:xfrm>
              <a:off x="537600" y="3377675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7530275" y="689375"/>
              <a:ext cx="1075800" cy="1075800"/>
            </a:xfrm>
            <a:prstGeom prst="rtTriangle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21"/>
            <p:cNvSpPr/>
            <p:nvPr/>
          </p:nvSpPr>
          <p:spPr>
            <a:xfrm rot="10800000">
              <a:off x="7530275" y="689463"/>
              <a:ext cx="1075800" cy="1075800"/>
            </a:xfrm>
            <a:prstGeom prst="rtTriangle">
              <a:avLst/>
            </a:prstGeom>
            <a:solidFill>
              <a:schemeClr val="lt2"/>
            </a:solidFill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6" name="Google Shape;176;p21"/>
          <p:cNvSpPr txBox="1"/>
          <p:nvPr>
            <p:ph type="title"/>
          </p:nvPr>
        </p:nvSpPr>
        <p:spPr>
          <a:xfrm>
            <a:off x="1241550" y="1973150"/>
            <a:ext cx="6660900" cy="79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1810800" y="2904800"/>
            <a:ext cx="5522700" cy="30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0" name="Google Shape;180;p2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84" name="Google Shape;18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" name="Google Shape;189;p24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line Sans"/>
              <a:buNone/>
              <a:defRPr b="1" i="0" sz="4000" u="none" cap="none" strike="noStrike">
                <a:solidFill>
                  <a:schemeClr val="dk1"/>
                </a:solidFill>
                <a:latin typeface="Spline Sans"/>
                <a:ea typeface="Spline Sans"/>
                <a:cs typeface="Spline Sans"/>
                <a:sym typeface="Spline Sans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2221525"/>
            <a:ext cx="85206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 Light"/>
              <a:buChar char="●"/>
              <a:defRPr b="0" i="0" sz="1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 b="0" i="0" sz="14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1"/>
          <p:cNvSpPr txBox="1"/>
          <p:nvPr>
            <p:ph type="title"/>
          </p:nvPr>
        </p:nvSpPr>
        <p:spPr>
          <a:xfrm>
            <a:off x="1241550" y="2010150"/>
            <a:ext cx="6660900" cy="112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30434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29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Content Strategy for Curefoods' YouTube Channel</a:t>
            </a:r>
            <a:endParaRPr b="0" sz="59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06" name="Google Shape;506;p1"/>
          <p:cNvSpPr txBox="1"/>
          <p:nvPr>
            <p:ph idx="1" type="body"/>
          </p:nvPr>
        </p:nvSpPr>
        <p:spPr>
          <a:xfrm>
            <a:off x="421035" y="224850"/>
            <a:ext cx="194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 sz="1500">
                <a:solidFill>
                  <a:schemeClr val="lt1"/>
                </a:solidFill>
              </a:rPr>
              <a:t>Paul Damein K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507" name="Google Shape;507;p1"/>
          <p:cNvSpPr txBox="1"/>
          <p:nvPr>
            <p:ph idx="2" type="body"/>
          </p:nvPr>
        </p:nvSpPr>
        <p:spPr>
          <a:xfrm>
            <a:off x="6772321" y="224850"/>
            <a:ext cx="194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 sz="1500">
                <a:solidFill>
                  <a:schemeClr val="lt1"/>
                </a:solidFill>
              </a:rPr>
              <a:t>Data Analyst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508" name="Google Shape;508;p1"/>
          <p:cNvSpPr txBox="1"/>
          <p:nvPr>
            <p:ph idx="3" type="body"/>
          </p:nvPr>
        </p:nvSpPr>
        <p:spPr>
          <a:xfrm>
            <a:off x="421035" y="4573625"/>
            <a:ext cx="194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 sz="1500">
                <a:solidFill>
                  <a:schemeClr val="lt1"/>
                </a:solidFill>
              </a:rPr>
              <a:t>Live Project- 1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509" name="Google Shape;509;p1"/>
          <p:cNvSpPr txBox="1"/>
          <p:nvPr>
            <p:ph idx="4" type="body"/>
          </p:nvPr>
        </p:nvSpPr>
        <p:spPr>
          <a:xfrm>
            <a:off x="6772321" y="4573625"/>
            <a:ext cx="194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 sz="1500">
                <a:solidFill>
                  <a:schemeClr val="lt1"/>
                </a:solidFill>
              </a:rPr>
              <a:t>29 March 2025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6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2" name="Google Shape;582;p6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Mastering Indian Spices – Elevate Your Cooking!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3" name="Google Shape;583;p6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84" name="Google Shape;584;p6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5.</a:t>
            </a:r>
            <a:endParaRPr/>
          </a:p>
        </p:txBody>
      </p:sp>
      <p:pic>
        <p:nvPicPr>
          <p:cNvPr id="585" name="Google Shape;585;p6" title="Modern Brown Indian Spices and Food Vlog YouTube Thumbnail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3" cy="2441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86" name="Google Shape;586;p6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(0:00 - 1:00) – Why spices matter?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SPICE BREAKDOWN (1:00 - 8:30) – Essential Indian spices.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THOUGHTS (8:30 - 10:00) – How to use them?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2" name="Google Shape;592;p7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Greens vs. Meat – Which Food Has More Protein?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3" name="Google Shape;593;p7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94" name="Google Shape;594;p7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6.</a:t>
            </a:r>
            <a:endParaRPr/>
          </a:p>
        </p:txBody>
      </p:sp>
      <p:pic>
        <p:nvPicPr>
          <p:cNvPr id="595" name="Google Shape;595;p7" title="Dark Brown Milk Chocolate Vlog Food YouTube Thumbnail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3" cy="2441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96" name="Google Shape;596;p7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(0:00 - 1:00) – The protein debate.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GREENS (1:00 - 4:00) – Can plants give enough protein?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MEAT (4:00 - 7:00) – The classic protein source.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HEAD-TO-HEAD COMPARISON (7:00 - 9:00) – Which one wins?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THOUGHTS (9:00 - 10:00) – The verdict.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8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2" name="Google Shape;602;p8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Does Outside Food Ruin Your Gut Health? Experts Weigh In!”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3" name="Google Shape;603;p8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604" name="Google Shape;604;p8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7.</a:t>
            </a:r>
            <a:endParaRPr/>
          </a:p>
        </p:txBody>
      </p:sp>
      <p:pic>
        <p:nvPicPr>
          <p:cNvPr id="605" name="Google Shape;605;p8" title="Dark Blue and Orange Simple Food YouTube Thumbnail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4" cy="2441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06" name="Google Shape;606;p8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INTRO (0:00 - 1:00) – The gut health dilemma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BREAKFAST (1:00 - 3:30) – The morning test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LUNCH (3:30 - 6:00) – Midday meal check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DINNER (6:00 - 8:30) – Ending the day right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FINAL THOUGHTS (8:30 - 10:00) – The final verdict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9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2" name="Google Shape;612;p9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 ordered from three different places… who got here first?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3" name="Google Shape;613;p9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614" name="Google Shape;614;p9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8.</a:t>
            </a:r>
            <a:endParaRPr/>
          </a:p>
        </p:txBody>
      </p:sp>
      <p:pic>
        <p:nvPicPr>
          <p:cNvPr id="615" name="Google Shape;615;p9" title="Brown Red Collage Abstract Food Ideas YouTube Thumbnail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4" cy="2441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616" name="Google Shape;616;p9"/>
          <p:cNvSpPr txBox="1"/>
          <p:nvPr/>
        </p:nvSpPr>
        <p:spPr>
          <a:xfrm>
            <a:off x="371525" y="2016775"/>
            <a:ext cx="3684900" cy="25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INTRO (0:00 - 1:00) – The breakfast race begins.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ORDERING &amp; EXPECTATIONS (1:00 - 3:30) – placing the orders.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DELIVERY &amp; FIRST IMPRESSIONS (3:30 - 6:00) – The speed test.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TASTE TEST &amp; VALUE CHECK (6:00 - 8:30) – Quality vs. Speed.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FINAL THOUGHTS (8:30 - 10:00) – The final verdict!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p14" title="maxresdefault.jp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5865" r="15864" t="0"/>
          <a:stretch/>
        </p:blipFill>
        <p:spPr>
          <a:xfrm>
            <a:off x="4571988" y="1374200"/>
            <a:ext cx="4574400" cy="3769200"/>
          </a:xfrm>
          <a:prstGeom prst="rect">
            <a:avLst/>
          </a:prstGeom>
          <a:noFill/>
          <a:ln>
            <a:noFill/>
          </a:ln>
        </p:spPr>
      </p:pic>
      <p:sp>
        <p:nvSpPr>
          <p:cNvPr id="622" name="Google Shape;622;p14"/>
          <p:cNvSpPr txBox="1"/>
          <p:nvPr>
            <p:ph type="title"/>
          </p:nvPr>
        </p:nvSpPr>
        <p:spPr>
          <a:xfrm>
            <a:off x="408650" y="227275"/>
            <a:ext cx="8331900" cy="1001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4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What This Means for Curefoods' YouTube Strategy</a:t>
            </a:r>
            <a:endParaRPr sz="2400">
              <a:solidFill>
                <a:schemeClr val="accent6"/>
              </a:solidFill>
              <a:highlight>
                <a:srgbClr val="F4F5F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14"/>
          <p:cNvSpPr txBox="1"/>
          <p:nvPr>
            <p:ph idx="1" type="body"/>
          </p:nvPr>
        </p:nvSpPr>
        <p:spPr>
          <a:xfrm>
            <a:off x="408650" y="1612875"/>
            <a:ext cx="37554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Challenge-Based &amp; Interactive Videos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While competitors are busy with "reviews," Curefoods has the chance to spice things up with fun challenges like taste tests, budget meals, and cooking duels.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For instance: "We Cooked With No Utensils… Can It Still Taste Good?"More Personality-Driven Content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While Swiggy and Zomato lean on influencers, Curefoods could create its own unique in-house personality.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Imagine featuring a quirky host or chef who reacts to the latest viral food trends or engages with customers.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Hyper-Local &amp; Regional Food Focus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Instead of just highlighting trends on a broad scale like Swiggy and Zomato, Curefoods can dive deep into specific cities.</a:t>
            </a:r>
            <a:endParaRPr sz="1000">
              <a:highlight>
                <a:srgbClr val="F4F5F6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3"/>
          <p:cNvSpPr txBox="1"/>
          <p:nvPr>
            <p:ph idx="1" type="body"/>
          </p:nvPr>
        </p:nvSpPr>
        <p:spPr>
          <a:xfrm>
            <a:off x="599900" y="1492675"/>
            <a:ext cx="7850700" cy="292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Let’s talk about Posting Frequency: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Timeline: Try to upload a new video every week, aiming for Saturdays at 6 PM.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Best Days to Post: You’ll notice that weekends tend to generate more engagement, particularly when it comes to food-related content.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Now, onto Tracking Performance: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YouTube Analytics (keeping track of watch time and viewer retention).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Engagement Rate (looking at the number of comments and likes).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Click-Through Rate (monitoring how many viewers click after seeing your thumbnail).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b="1" lang="en" sz="1000">
                <a:latin typeface="Arial"/>
                <a:ea typeface="Arial"/>
                <a:cs typeface="Arial"/>
                <a:sym typeface="Arial"/>
              </a:rPr>
              <a:t>Sales Conversion (evaluating how many views actually lead to sales).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629" name="Google Shape;629;p13"/>
          <p:cNvSpPr txBox="1"/>
          <p:nvPr>
            <p:ph type="title"/>
          </p:nvPr>
        </p:nvSpPr>
        <p:spPr>
          <a:xfrm>
            <a:off x="433550" y="465625"/>
            <a:ext cx="8316300" cy="84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Upload Schedule &amp; Performance Tracking</a:t>
            </a:r>
            <a:endParaRPr sz="25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3e55cb9d18_0_8"/>
          <p:cNvSpPr txBox="1"/>
          <p:nvPr>
            <p:ph idx="1" type="body"/>
          </p:nvPr>
        </p:nvSpPr>
        <p:spPr>
          <a:xfrm>
            <a:off x="599900" y="1492675"/>
            <a:ext cx="7850700" cy="2927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My 8 video concepts with thumbnails and titles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Analysis of 3 competitors’ YouTube channels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Content structure for each video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When each video should be posted (timeline)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AutoNum type="arabicPeriod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How to measure the success of those videos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1200"/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15" name="Google Shape;515;g33e55cb9d18_0_8"/>
          <p:cNvSpPr txBox="1"/>
          <p:nvPr>
            <p:ph type="title"/>
          </p:nvPr>
        </p:nvSpPr>
        <p:spPr>
          <a:xfrm>
            <a:off x="433550" y="465625"/>
            <a:ext cx="8316300" cy="84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5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Contents:</a:t>
            </a:r>
            <a:endParaRPr sz="25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10" title="1_xFfu6a1lmxSSj2uoOK6_yg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9600" y="-100"/>
            <a:ext cx="45744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10"/>
          <p:cNvSpPr txBox="1"/>
          <p:nvPr>
            <p:ph type="title"/>
          </p:nvPr>
        </p:nvSpPr>
        <p:spPr>
          <a:xfrm>
            <a:off x="265500" y="323950"/>
            <a:ext cx="4045200" cy="1482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5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Competitor Analysis Findings:</a:t>
            </a:r>
            <a:endParaRPr sz="4700">
              <a:solidFill>
                <a:schemeClr val="accent6"/>
              </a:solidFill>
            </a:endParaRPr>
          </a:p>
        </p:txBody>
      </p:sp>
      <p:sp>
        <p:nvSpPr>
          <p:cNvPr id="522" name="Google Shape;522;p10"/>
          <p:cNvSpPr txBox="1"/>
          <p:nvPr>
            <p:ph idx="1" type="subTitle"/>
          </p:nvPr>
        </p:nvSpPr>
        <p:spPr>
          <a:xfrm>
            <a:off x="282000" y="2144525"/>
            <a:ext cx="40122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Competitors:</a:t>
            </a:r>
            <a:endParaRPr b="1"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Swiggy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Zomato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Char char="●"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FreshMenu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11"/>
          <p:cNvSpPr txBox="1"/>
          <p:nvPr>
            <p:ph type="title"/>
          </p:nvPr>
        </p:nvSpPr>
        <p:spPr>
          <a:xfrm>
            <a:off x="406050" y="182475"/>
            <a:ext cx="8331900" cy="84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25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Zomato &amp; Swiggy:</a:t>
            </a:r>
            <a:endParaRPr sz="32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28" name="Google Shape;528;p11"/>
          <p:cNvSpPr txBox="1"/>
          <p:nvPr>
            <p:ph idx="1" type="body"/>
          </p:nvPr>
        </p:nvSpPr>
        <p:spPr>
          <a:xfrm>
            <a:off x="406050" y="1722200"/>
            <a:ext cx="37554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Food Delivery Reviews &amp; Comparisons: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Videos that pit different food orders against each other like "Ordering Biryani from 3 Restaurants – Which One Comes Out on Top?"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Sneak peeks into the inner workings of food delivery services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Fun challenges around delivery speed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Lifestyle &amp; Trend-Based Content:</a:t>
            </a: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"Food Trends to Watch in 2025"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"Top 10 Most Popular Dishes in India"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What’s Hot in Mumbai vs. Bangalore:</a:t>
            </a: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 A Food Ordering Showdown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Leveraging Influencers for Brand Trust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Swiggy Instamart teams up with food bloggers and celebrities to boost credibility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Zomato enlists stand-up comedians and influencers for entertaining skits.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29" name="Google Shape;52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373150"/>
            <a:ext cx="4572000" cy="37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12"/>
          <p:cNvSpPr txBox="1"/>
          <p:nvPr>
            <p:ph type="title"/>
          </p:nvPr>
        </p:nvSpPr>
        <p:spPr>
          <a:xfrm>
            <a:off x="406050" y="182475"/>
            <a:ext cx="8331900" cy="84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200"/>
              </a:spcAft>
              <a:buSzPts val="4000"/>
              <a:buNone/>
            </a:pPr>
            <a:r>
              <a:rPr lang="en" sz="2500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FreshMenu:</a:t>
            </a:r>
            <a:endParaRPr sz="25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5" name="Google Shape;535;p12"/>
          <p:cNvSpPr txBox="1"/>
          <p:nvPr>
            <p:ph idx="1" type="body"/>
          </p:nvPr>
        </p:nvSpPr>
        <p:spPr>
          <a:xfrm>
            <a:off x="452100" y="1869650"/>
            <a:ext cx="3755400" cy="277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Recipe &amp; Cooking Videos: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"How to Create Restaurant-Quality Pasta Right in Your Kitchen"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"Fresh Ingredients vs. Packaged – Which One Tastes Superior?"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Day-in-the-Life Content: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"What It’s Really Like to Work in a Cloud Kitchen"</a:t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Montserrat"/>
              <a:buChar char="●"/>
            </a:pPr>
            <a:r>
              <a:rPr b="1" lang="en" sz="1000">
                <a:latin typeface="Montserrat"/>
                <a:ea typeface="Montserrat"/>
                <a:cs typeface="Montserrat"/>
                <a:sym typeface="Montserrat"/>
              </a:rPr>
              <a:t>"A Day in the Life of a FreshMenu Chef"</a:t>
            </a:r>
            <a:endParaRPr b="1"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6" name="Google Shape;536;p12"/>
          <p:cNvPicPr preferRelativeResize="0"/>
          <p:nvPr/>
        </p:nvPicPr>
        <p:blipFill rotWithShape="1">
          <a:blip r:embed="rId3">
            <a:alphaModFix/>
          </a:blip>
          <a:srcRect b="0" l="0" r="10856" t="0"/>
          <a:stretch/>
        </p:blipFill>
        <p:spPr>
          <a:xfrm>
            <a:off x="4572000" y="1373150"/>
            <a:ext cx="4572000" cy="377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2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2" name="Google Shape;542;p2"/>
          <p:cNvSpPr txBox="1"/>
          <p:nvPr>
            <p:ph idx="2" type="subTitle"/>
          </p:nvPr>
        </p:nvSpPr>
        <p:spPr>
          <a:xfrm>
            <a:off x="970500" y="1335738"/>
            <a:ext cx="7203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 “High-Carb &amp; Healthy?! 7 Surprising Foods You Need to Try!”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3" name="Google Shape;543;p2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44" name="Google Shape;544;p2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1.</a:t>
            </a:r>
            <a:endParaRPr/>
          </a:p>
        </p:txBody>
      </p:sp>
      <p:pic>
        <p:nvPicPr>
          <p:cNvPr id="545" name="Google Shape;545;p2" title="Yellow Black White Bold Food YouTube Thumbnail.jp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5725" y="2012275"/>
            <a:ext cx="3991076" cy="24414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46" name="Google Shape;546;p2"/>
          <p:cNvSpPr txBox="1"/>
          <p:nvPr/>
        </p:nvSpPr>
        <p:spPr>
          <a:xfrm>
            <a:off x="401850" y="2012275"/>
            <a:ext cx="3654600" cy="24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(0:00 - 1:00) – Busting the myth!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FOOD 1 - 3 (1:00 - 4:00) – Nutrient-packed carbs.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FOOD 4 - 6 (4:00 - 7:00) – Best carbs for energy.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FOOD 7 (7:00 - 8:30) – The underrated super carb.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THOUGHTS (8:30 - 10:00) – Carbs are not the enemy.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3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2" name="Google Shape;552;p3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 “Foods That Energize Your Day – Best Breakfasts for a Power-Packed Morning!”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3" name="Google Shape;553;p3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54" name="Google Shape;554;p3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2.</a:t>
            </a:r>
            <a:endParaRPr/>
          </a:p>
        </p:txBody>
      </p:sp>
      <p:pic>
        <p:nvPicPr>
          <p:cNvPr id="555" name="Google Shape;555;p3" title="White and Red Grunge Fitness Healthy Food YouTube Thumbnail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1" cy="24415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56" name="Google Shape;556;p3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(0:00 - 1:00) – Why breakfast matters!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 1 - 3 (1:00 - 4:00) – Quick &amp; Nutritious.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OPTION 4 - 6 (4:00 - 7:00) – Supercharged meals.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BONUS PICK! (7:00 - 8:30) – The ultimate morning booster.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THOUGHTS (8:30 - 10:00) – Best way to start your day.</a:t>
            </a:r>
            <a:endParaRPr b="1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4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2" name="Google Shape;562;p4"/>
          <p:cNvSpPr txBox="1"/>
          <p:nvPr>
            <p:ph idx="2" type="subTitle"/>
          </p:nvPr>
        </p:nvSpPr>
        <p:spPr>
          <a:xfrm>
            <a:off x="494225" y="1343325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 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10 Superfoods You NEED in Your Diet for Better Health &amp; Energy!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3" name="Google Shape;563;p4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64" name="Google Shape;564;p4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3.</a:t>
            </a:r>
            <a:endParaRPr/>
          </a:p>
        </p:txBody>
      </p:sp>
      <p:pic>
        <p:nvPicPr>
          <p:cNvPr id="565" name="Google Shape;565;p4" title="White and Green Photo Food Health Collection YouTube Thumbnail (1).jpg"/>
          <p:cNvPicPr preferRelativeResize="0"/>
          <p:nvPr/>
        </p:nvPicPr>
        <p:blipFill rotWithShape="1">
          <a:blip r:embed="rId3">
            <a:alphaModFix/>
          </a:blip>
          <a:srcRect b="0" l="4111" r="4110" t="0"/>
          <a:stretch/>
        </p:blipFill>
        <p:spPr>
          <a:xfrm>
            <a:off x="4708475" y="2016775"/>
            <a:ext cx="3983503" cy="2441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66" name="Google Shape;566;p4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INTRO (0:00 - 1:00) – Why superfoods matter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SUPERFOODS BREAKDOWN (1:00 - 8:30) – The top 10 list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FINAL THOUGHTS (8:30 - 10:00) – How to include these foods</a:t>
            </a:r>
            <a:endParaRPr b="1" i="0" sz="10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5"/>
          <p:cNvSpPr txBox="1"/>
          <p:nvPr>
            <p:ph idx="1" type="body"/>
          </p:nvPr>
        </p:nvSpPr>
        <p:spPr>
          <a:xfrm>
            <a:off x="433550" y="295600"/>
            <a:ext cx="1803300" cy="1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Thumbnail</a:t>
            </a:r>
            <a:endParaRPr b="1"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2" name="Google Shape;572;p5"/>
          <p:cNvSpPr txBox="1"/>
          <p:nvPr>
            <p:ph idx="2" type="subTitle"/>
          </p:nvPr>
        </p:nvSpPr>
        <p:spPr>
          <a:xfrm>
            <a:off x="433550" y="1335750"/>
            <a:ext cx="82584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Title: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 “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5 DIY Guilt-Free Desserts – Healthy &amp; Delicious Treats!</a:t>
            </a:r>
            <a:r>
              <a:rPr i="1" lang="en" sz="1600"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3" name="Google Shape;573;p5"/>
          <p:cNvSpPr/>
          <p:nvPr/>
        </p:nvSpPr>
        <p:spPr>
          <a:xfrm>
            <a:off x="537600" y="689575"/>
            <a:ext cx="537900" cy="5508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Spline Sans"/>
              <a:ea typeface="Spline Sans"/>
              <a:cs typeface="Spline Sans"/>
              <a:sym typeface="Spline Sans"/>
            </a:endParaRPr>
          </a:p>
        </p:txBody>
      </p:sp>
      <p:sp>
        <p:nvSpPr>
          <p:cNvPr id="574" name="Google Shape;574;p5"/>
          <p:cNvSpPr txBox="1"/>
          <p:nvPr>
            <p:ph idx="5" type="subTitle"/>
          </p:nvPr>
        </p:nvSpPr>
        <p:spPr>
          <a:xfrm>
            <a:off x="532075" y="679900"/>
            <a:ext cx="548700" cy="5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4.</a:t>
            </a:r>
            <a:endParaRPr/>
          </a:p>
        </p:txBody>
      </p:sp>
      <p:pic>
        <p:nvPicPr>
          <p:cNvPr id="575" name="Google Shape;575;p5" title="Screenshot 2025-03-28 at 4.02.07 PM.png"/>
          <p:cNvPicPr preferRelativeResize="0"/>
          <p:nvPr/>
        </p:nvPicPr>
        <p:blipFill rotWithShape="1">
          <a:blip r:embed="rId3">
            <a:alphaModFix/>
          </a:blip>
          <a:srcRect b="0" l="3993" r="3993" t="0"/>
          <a:stretch/>
        </p:blipFill>
        <p:spPr>
          <a:xfrm>
            <a:off x="4708475" y="2016775"/>
            <a:ext cx="3983503" cy="244152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76" name="Google Shape;576;p5"/>
          <p:cNvSpPr txBox="1"/>
          <p:nvPr/>
        </p:nvSpPr>
        <p:spPr>
          <a:xfrm>
            <a:off x="371525" y="2016775"/>
            <a:ext cx="3684900" cy="24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Video Outline &amp; Key Talking Points:</a:t>
            </a:r>
            <a:endParaRPr b="1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 (0:00 - 1:00) – Can desserts be healthy?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RECIPE BREAKDOWN (1:00 - 8:30) – The 5 healthy desserts.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●"/>
            </a:pPr>
            <a:r>
              <a:rPr b="1" i="0" lang="en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 THOUGHTS (8:30 - 10:00) – Taste test &amp; best pick.</a:t>
            </a:r>
            <a:endParaRPr b="1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ssignment #2">
  <a:themeElements>
    <a:clrScheme name="Simple Light">
      <a:dk1>
        <a:srgbClr val="000000"/>
      </a:dk1>
      <a:lt1>
        <a:srgbClr val="FCF9F6"/>
      </a:lt1>
      <a:dk2>
        <a:srgbClr val="DE7E5D"/>
      </a:dk2>
      <a:lt2>
        <a:srgbClr val="FFB185"/>
      </a:lt2>
      <a:accent1>
        <a:srgbClr val="FFE5D6"/>
      </a:accent1>
      <a:accent2>
        <a:srgbClr val="FFCCAF"/>
      </a:accent2>
      <a:accent3>
        <a:srgbClr val="CAF0F8"/>
      </a:accent3>
      <a:accent4>
        <a:srgbClr val="00B4D8"/>
      </a:accent4>
      <a:accent5>
        <a:srgbClr val="0077B6"/>
      </a:accent5>
      <a:accent6>
        <a:srgbClr val="03045E"/>
      </a:accent6>
      <a:hlink>
        <a:srgbClr val="001D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